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96" r:id="rId2"/>
    <p:sldId id="407" r:id="rId3"/>
    <p:sldId id="410" r:id="rId4"/>
    <p:sldId id="411" r:id="rId5"/>
    <p:sldId id="408" r:id="rId6"/>
    <p:sldId id="412" r:id="rId7"/>
    <p:sldId id="409" r:id="rId8"/>
    <p:sldId id="413" r:id="rId9"/>
    <p:sldId id="418" r:id="rId10"/>
    <p:sldId id="414" r:id="rId11"/>
    <p:sldId id="415" r:id="rId12"/>
    <p:sldId id="419" r:id="rId13"/>
    <p:sldId id="416" r:id="rId14"/>
    <p:sldId id="41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94" autoAdjust="0"/>
    <p:restoredTop sz="94660"/>
  </p:normalViewPr>
  <p:slideViewPr>
    <p:cSldViewPr>
      <p:cViewPr varScale="1">
        <p:scale>
          <a:sx n="66" d="100"/>
          <a:sy n="66" d="100"/>
        </p:scale>
        <p:origin x="53" y="3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E5E07-5280-4828-B883-DBAB67EF5A7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F8F58-4EB3-4119-9653-A50B3BA85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0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F8F58-4EB3-4119-9653-A50B3BA85A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81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287-9E03-4F91-A700-D715EA433C9A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9298-E4E7-4FEF-AB1D-1424E036A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6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287-9E03-4F91-A700-D715EA433C9A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9298-E4E7-4FEF-AB1D-1424E036A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40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287-9E03-4F91-A700-D715EA433C9A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9298-E4E7-4FEF-AB1D-1424E036A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5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287-9E03-4F91-A700-D715EA433C9A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9298-E4E7-4FEF-AB1D-1424E036A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83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287-9E03-4F91-A700-D715EA433C9A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9298-E4E7-4FEF-AB1D-1424E036A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6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287-9E03-4F91-A700-D715EA433C9A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9298-E4E7-4FEF-AB1D-1424E036A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3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287-9E03-4F91-A700-D715EA433C9A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9298-E4E7-4FEF-AB1D-1424E036A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59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287-9E03-4F91-A700-D715EA433C9A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9298-E4E7-4FEF-AB1D-1424E036A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7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287-9E03-4F91-A700-D715EA433C9A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9298-E4E7-4FEF-AB1D-1424E036A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78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287-9E03-4F91-A700-D715EA433C9A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9298-E4E7-4FEF-AB1D-1424E036A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8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287-9E03-4F91-A700-D715EA433C9A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9298-E4E7-4FEF-AB1D-1424E036A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5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62287-9E03-4F91-A700-D715EA433C9A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99298-E4E7-4FEF-AB1D-1424E036A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2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en-US" b="1" dirty="0" smtClean="0"/>
              <a:t>eDisposition.12 Scenario Slides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630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05000"/>
            <a:ext cx="8616566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824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85800"/>
            <a:ext cx="8305800" cy="588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750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685800"/>
            <a:ext cx="7391400" cy="598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703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143000"/>
            <a:ext cx="8645769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795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6144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08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685800"/>
            <a:ext cx="8541012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19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85800"/>
            <a:ext cx="8305800" cy="546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80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00" y="1600200"/>
            <a:ext cx="8752398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2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00" y="1143000"/>
            <a:ext cx="8785041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3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75" y="1371600"/>
            <a:ext cx="8598668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539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00" y="1524000"/>
            <a:ext cx="8770725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253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5335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2666</TotalTime>
  <Words>4</Words>
  <Application>Microsoft Office PowerPoint</Application>
  <PresentationFormat>On-screen Show (4:3)</PresentationFormat>
  <Paragraphs>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eDisposition.12 Scenario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Shevelle Iheanacho</dc:creator>
  <cp:lastModifiedBy>Clay Mann, Ph.D</cp:lastModifiedBy>
  <cp:revision>92</cp:revision>
  <dcterms:created xsi:type="dcterms:W3CDTF">2016-09-28T20:23:58Z</dcterms:created>
  <dcterms:modified xsi:type="dcterms:W3CDTF">2018-08-10T16:49:44Z</dcterms:modified>
</cp:coreProperties>
</file>